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278" r:id="rId25"/>
    <p:sldId id="281" r:id="rId26"/>
    <p:sldId id="280" r:id="rId27"/>
    <p:sldId id="287" r:id="rId28"/>
    <p:sldId id="288" r:id="rId29"/>
    <p:sldId id="282" r:id="rId30"/>
    <p:sldId id="289" r:id="rId31"/>
    <p:sldId id="290" r:id="rId32"/>
    <p:sldId id="283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284" r:id="rId56"/>
    <p:sldId id="314" r:id="rId57"/>
    <p:sldId id="313" r:id="rId58"/>
    <p:sldId id="285" r:id="rId59"/>
    <p:sldId id="286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1055</TotalTime>
  <Words>228</Words>
  <Application>Microsoft Office PowerPoint</Application>
  <PresentationFormat>Widescreen</PresentationFormat>
  <Paragraphs>50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Task</vt:lpstr>
      <vt:lpstr>Solution</vt:lpstr>
      <vt:lpstr>Difficult Task</vt:lpstr>
      <vt:lpstr>solution</vt:lpstr>
      <vt:lpstr>Multiple if conditions</vt:lpstr>
      <vt:lpstr>Task (Ticket pricing)</vt:lpstr>
      <vt:lpstr>Solution / output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Day – 4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141</cp:revision>
  <dcterms:created xsi:type="dcterms:W3CDTF">2025-02-04T07:59:30Z</dcterms:created>
  <dcterms:modified xsi:type="dcterms:W3CDTF">2025-02-07T15:18:37Z</dcterms:modified>
</cp:coreProperties>
</file>